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3" Type="http://schemas.openxmlformats.org/officeDocument/2006/relationships/extended-properties" Target="docProps/app.xml"/>
  <Relationship Id="rId2" Type="http://schemas.openxmlformats.org/package/2006/relationships/metadata/core-properties" Target="docProps/core.xml"/>
 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/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presProps" Target="presProps.xml"/>
  <Relationship Id="rId10" Type="http://schemas.openxmlformats.org/officeDocument/2006/relationships/viewProps" Target="viewProps.xml"/>
  <Relationship Id="rId11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/>
              <a:t>&lt;#&gt;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presentation-00011.pn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presentation-00022.pn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presentation-00033.pn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presentation-00044.pn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presentation-00055.pn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presentation-00066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914958" y="0"/>
          <a:ext cx="7229042" cy="6877050"/>
          <a:chOff x="1914958" y="0"/>
          <a:chExt cx="7229042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1914958" y="0"/>
            <a:ext cx="5314084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914958" y="0"/>
          <a:ext cx="7229042" cy="6877050"/>
          <a:chOff x="1914958" y="0"/>
          <a:chExt cx="7229042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1914958" y="0"/>
            <a:ext cx="5314084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914958" y="0"/>
          <a:ext cx="7229042" cy="6877050"/>
          <a:chOff x="1914958" y="0"/>
          <a:chExt cx="7229042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1914958" y="0"/>
            <a:ext cx="5314084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914958" y="0"/>
          <a:ext cx="7229042" cy="6877050"/>
          <a:chOff x="1914958" y="0"/>
          <a:chExt cx="7229042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1914958" y="0"/>
            <a:ext cx="5314084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914958" y="0"/>
          <a:ext cx="7229042" cy="6877050"/>
          <a:chOff x="1914958" y="0"/>
          <a:chExt cx="7229042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1914958" y="0"/>
            <a:ext cx="5314084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914958" y="0"/>
          <a:ext cx="7229042" cy="6877050"/>
          <a:chOff x="1914958" y="0"/>
          <a:chExt cx="7229042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1914958" y="0"/>
            <a:ext cx="5314084" cy="687705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/>
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6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2019-06-14T09:58:27Z</dcterms:created>
  <dcterms:modified xsi:type="dcterms:W3CDTF">2019-06-14T09:58:27Z</dcterms:modified>
  <dc:title>Untitled Presentation</dc:title>
  <dc:description/>
  <dc:subject/>
  <cp:keywords/>
  <cp:category/>
</cp:coreProperties>
</file>